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5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331258-D8DC-124D-A337-065173F1099B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21E886-4B7A-F54F-8FE8-F302B80443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PRT 3800: Internship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Knowlton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8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3169507" cy="1044388"/>
          </a:xfrm>
        </p:spPr>
        <p:txBody>
          <a:bodyPr/>
          <a:lstStyle/>
          <a:p>
            <a:r>
              <a:rPr lang="en-US" sz="4400" b="1" dirty="0" smtClean="0"/>
              <a:t>Alta Sports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553731" cy="4208930"/>
          </a:xfrm>
        </p:spPr>
        <p:txBody>
          <a:bodyPr/>
          <a:lstStyle/>
          <a:p>
            <a:r>
              <a:rPr lang="en-US" dirty="0" smtClean="0"/>
              <a:t>Ski shop located at the Albion Base of Alta Ski Resort</a:t>
            </a:r>
          </a:p>
          <a:p>
            <a:r>
              <a:rPr lang="en-US" dirty="0" smtClean="0"/>
              <a:t>Retail and rental services</a:t>
            </a:r>
          </a:p>
          <a:p>
            <a:r>
              <a:rPr lang="en-US" dirty="0" smtClean="0"/>
              <a:t>Also has full repair shop and custom boot fitting to meet every skiers needs</a:t>
            </a:r>
          </a:p>
          <a:p>
            <a:r>
              <a:rPr lang="en-US" dirty="0" smtClean="0"/>
              <a:t>30+ years of experience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88" y="3628430"/>
            <a:ext cx="2779468" cy="2779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354" y="224283"/>
            <a:ext cx="4783819" cy="32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For 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863245" cy="4208930"/>
          </a:xfrm>
        </p:spPr>
        <p:txBody>
          <a:bodyPr/>
          <a:lstStyle/>
          <a:p>
            <a:r>
              <a:rPr lang="en-US" dirty="0" smtClean="0"/>
              <a:t>Fleet and Demo Skis</a:t>
            </a:r>
          </a:p>
          <a:p>
            <a:r>
              <a:rPr lang="en-US" dirty="0" smtClean="0"/>
              <a:t>Boots and Poles</a:t>
            </a:r>
          </a:p>
          <a:p>
            <a:r>
              <a:rPr lang="en-US" dirty="0" smtClean="0"/>
              <a:t>Helmets and Goggles</a:t>
            </a:r>
          </a:p>
          <a:p>
            <a:r>
              <a:rPr lang="en-US" dirty="0" smtClean="0"/>
              <a:t>AT Setups</a:t>
            </a:r>
          </a:p>
          <a:p>
            <a:r>
              <a:rPr lang="en-US" dirty="0" err="1" smtClean="0"/>
              <a:t>Telemark</a:t>
            </a:r>
            <a:r>
              <a:rPr lang="en-US" dirty="0" smtClean="0"/>
              <a:t> Skis/Boots</a:t>
            </a:r>
          </a:p>
          <a:p>
            <a:r>
              <a:rPr lang="en-US" dirty="0" smtClean="0"/>
              <a:t>Cross Country Skis/Boots</a:t>
            </a:r>
          </a:p>
          <a:p>
            <a:r>
              <a:rPr lang="en-US" dirty="0" smtClean="0"/>
              <a:t>Snowshoes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92" y="1658050"/>
            <a:ext cx="3937258" cy="30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26" y="215758"/>
            <a:ext cx="4136485" cy="806420"/>
          </a:xfrm>
        </p:spPr>
        <p:txBody>
          <a:bodyPr/>
          <a:lstStyle/>
          <a:p>
            <a:r>
              <a:rPr lang="en-US" dirty="0" smtClean="0"/>
              <a:t>Products Carried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51" y="2341049"/>
            <a:ext cx="4012664" cy="4208930"/>
          </a:xfrm>
        </p:spPr>
        <p:txBody>
          <a:bodyPr/>
          <a:lstStyle/>
          <a:p>
            <a:r>
              <a:rPr lang="en-US" dirty="0" smtClean="0"/>
              <a:t>Skis: K2, Salomon, Faction, Fischer</a:t>
            </a:r>
          </a:p>
          <a:p>
            <a:r>
              <a:rPr lang="en-US" dirty="0" smtClean="0"/>
              <a:t>Boots: </a:t>
            </a:r>
            <a:r>
              <a:rPr lang="en-US" dirty="0" err="1" smtClean="0"/>
              <a:t>Dalbello</a:t>
            </a:r>
            <a:r>
              <a:rPr lang="en-US" dirty="0" smtClean="0"/>
              <a:t>, Lange, Salomon</a:t>
            </a:r>
          </a:p>
          <a:p>
            <a:r>
              <a:rPr lang="en-US" dirty="0" smtClean="0"/>
              <a:t>Bindings: Salomon, Marker, BD, 22 Designs, </a:t>
            </a:r>
            <a:r>
              <a:rPr lang="en-US" dirty="0" err="1" smtClean="0"/>
              <a:t>Dynafit</a:t>
            </a:r>
            <a:endParaRPr lang="en-US" dirty="0" smtClean="0"/>
          </a:p>
          <a:p>
            <a:r>
              <a:rPr lang="en-US" dirty="0" smtClean="0"/>
              <a:t>Outerwear &amp; Accessories: Smith, </a:t>
            </a:r>
            <a:r>
              <a:rPr lang="en-US" dirty="0" err="1" smtClean="0"/>
              <a:t>Giro</a:t>
            </a:r>
            <a:r>
              <a:rPr lang="en-US" dirty="0" smtClean="0"/>
              <a:t>, Scott, Mountain </a:t>
            </a:r>
            <a:r>
              <a:rPr lang="en-US" dirty="0" err="1" smtClean="0"/>
              <a:t>Hardwear</a:t>
            </a:r>
            <a:r>
              <a:rPr lang="en-US" dirty="0" smtClean="0"/>
              <a:t>, </a:t>
            </a:r>
            <a:r>
              <a:rPr lang="en-US" dirty="0" err="1" smtClean="0"/>
              <a:t>Obermeyer</a:t>
            </a:r>
            <a:r>
              <a:rPr lang="en-US" dirty="0" smtClean="0"/>
              <a:t>, Marmot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0" y="257717"/>
            <a:ext cx="3215385" cy="199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15" y="3813744"/>
            <a:ext cx="4224688" cy="2567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177" y="1151522"/>
            <a:ext cx="2379054" cy="23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rental and repair technician, I was responsible for customer services on a daily basis.</a:t>
            </a:r>
          </a:p>
          <a:p>
            <a:r>
              <a:rPr lang="en-US" dirty="0" smtClean="0"/>
              <a:t>Trying on boots, sizing skis, filling out rental and shop tickets, running the cash register.</a:t>
            </a:r>
          </a:p>
          <a:p>
            <a:r>
              <a:rPr lang="en-US" dirty="0" smtClean="0"/>
              <a:t>Repairing, mounting and maintaining skis. Base grinding and welding, edge and waxing.</a:t>
            </a:r>
          </a:p>
          <a:p>
            <a:r>
              <a:rPr lang="en-US" dirty="0" smtClean="0"/>
              <a:t>Retail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3489694" cy="4208930"/>
          </a:xfrm>
        </p:spPr>
        <p:txBody>
          <a:bodyPr/>
          <a:lstStyle/>
          <a:p>
            <a:r>
              <a:rPr lang="en-US" dirty="0" smtClean="0"/>
              <a:t>Open at 830, close at 530, 7 Days a week</a:t>
            </a:r>
          </a:p>
          <a:p>
            <a:r>
              <a:rPr lang="en-US" dirty="0" smtClean="0"/>
              <a:t>Maintain and organize on a daily basis</a:t>
            </a:r>
          </a:p>
          <a:p>
            <a:r>
              <a:rPr lang="en-US" dirty="0" smtClean="0"/>
              <a:t>Respect for the shop and coworkers</a:t>
            </a:r>
          </a:p>
          <a:p>
            <a:r>
              <a:rPr lang="en-US" dirty="0" smtClean="0"/>
              <a:t>Honesty and Dependable</a:t>
            </a:r>
          </a:p>
          <a:p>
            <a:r>
              <a:rPr lang="en-US" dirty="0" smtClean="0"/>
              <a:t>Working as a team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58" y="1654137"/>
            <a:ext cx="4342078" cy="42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28" y="409829"/>
            <a:ext cx="4556983" cy="1044388"/>
          </a:xfrm>
        </p:spPr>
        <p:txBody>
          <a:bodyPr/>
          <a:lstStyle/>
          <a:p>
            <a:r>
              <a:rPr lang="en-US" dirty="0" smtClean="0"/>
              <a:t>What I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79" y="1775440"/>
            <a:ext cx="4300832" cy="4208930"/>
          </a:xfrm>
        </p:spPr>
        <p:txBody>
          <a:bodyPr/>
          <a:lstStyle/>
          <a:p>
            <a:r>
              <a:rPr lang="en-US" dirty="0" smtClean="0"/>
              <a:t>Patience, Responsibility, Customer Service</a:t>
            </a:r>
          </a:p>
          <a:p>
            <a:r>
              <a:rPr lang="en-US" dirty="0" smtClean="0"/>
              <a:t>Liability and Risk Management</a:t>
            </a:r>
          </a:p>
          <a:p>
            <a:r>
              <a:rPr lang="en-US" dirty="0" smtClean="0"/>
              <a:t>Accounting and Financials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Flexibility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5" y="1536746"/>
            <a:ext cx="2824414" cy="37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14" y="409829"/>
            <a:ext cx="4162086" cy="1044388"/>
          </a:xfrm>
        </p:spPr>
        <p:txBody>
          <a:bodyPr/>
          <a:lstStyle/>
          <a:p>
            <a:r>
              <a:rPr lang="en-US" dirty="0" smtClean="0"/>
              <a:t>Finals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649" y="1822041"/>
            <a:ext cx="3820553" cy="4208930"/>
          </a:xfrm>
        </p:spPr>
        <p:txBody>
          <a:bodyPr/>
          <a:lstStyle/>
          <a:p>
            <a:r>
              <a:rPr lang="en-US" dirty="0"/>
              <a:t>Location</a:t>
            </a:r>
          </a:p>
          <a:p>
            <a:r>
              <a:rPr lang="en-US" dirty="0" smtClean="0"/>
              <a:t>Fast paced environment</a:t>
            </a:r>
          </a:p>
          <a:p>
            <a:r>
              <a:rPr lang="en-US" dirty="0" smtClean="0"/>
              <a:t>Business Techniques</a:t>
            </a:r>
          </a:p>
          <a:p>
            <a:r>
              <a:rPr lang="en-US" dirty="0" smtClean="0"/>
              <a:t>Good ownership and management</a:t>
            </a:r>
          </a:p>
          <a:p>
            <a:r>
              <a:rPr lang="en-US" dirty="0" smtClean="0"/>
              <a:t>Conduct and business ethics standards </a:t>
            </a:r>
          </a:p>
          <a:p>
            <a:r>
              <a:rPr lang="en-US" dirty="0" smtClean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2854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42" y="1510763"/>
            <a:ext cx="6445522" cy="48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225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50</TotalTime>
  <Words>243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PRT 3800: Internship</vt:lpstr>
      <vt:lpstr>Alta Sports</vt:lpstr>
      <vt:lpstr>Equipment For Rent</vt:lpstr>
      <vt:lpstr>Products Carried</vt:lpstr>
      <vt:lpstr>My Role</vt:lpstr>
      <vt:lpstr>Shop Procedures</vt:lpstr>
      <vt:lpstr>What I Learned</vt:lpstr>
      <vt:lpstr>Finals Thoughts</vt:lpstr>
      <vt:lpstr>The End!</vt:lpstr>
    </vt:vector>
  </TitlesOfParts>
  <Company>University of Utah Marriott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PRT 3800: Internship</dc:title>
  <dc:creator>Lab User</dc:creator>
  <cp:lastModifiedBy>Lab User</cp:lastModifiedBy>
  <cp:revision>5</cp:revision>
  <dcterms:created xsi:type="dcterms:W3CDTF">2015-04-24T18:52:56Z</dcterms:created>
  <dcterms:modified xsi:type="dcterms:W3CDTF">2015-04-24T19:43:35Z</dcterms:modified>
</cp:coreProperties>
</file>